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d821a071934eb0a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d821a071934eb0a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d821a071934eb0a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d821a071934eb0a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d821a071934eb0a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d821a071934eb0a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73a04f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73a04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 and CSU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Potential partners in a future </a:t>
            </a:r>
            <a:r>
              <a:rPr lang="en" sz="2400"/>
              <a:t>transformative agreement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“transformative agreement”?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Journal package with a </a:t>
            </a:r>
            <a:r>
              <a:rPr lang="en"/>
              <a:t>particular publisher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Cost-neutral (same level of spend with modest annual increases)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Makes as many journal articles as possible Open Access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form of “offsetting“: libraries pay less if affiliated faculty pay OA fees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type of transformative agreement is called “Read and Publish”: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Libraries pay publishers for subscriptions (all affiliates can “read” all articles) </a:t>
            </a:r>
            <a:r>
              <a:rPr b="1" lang="en"/>
              <a:t>AND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Libraries (or faculty) pay publisher to make all affiliated faculty-authored articles Open Access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Faculty Authors are </a:t>
            </a:r>
            <a:r>
              <a:rPr b="1" lang="en"/>
              <a:t>not</a:t>
            </a:r>
            <a:r>
              <a:rPr lang="en"/>
              <a:t> forced into anything — they get several options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recent example: </a:t>
            </a:r>
            <a:r>
              <a:rPr lang="en"/>
              <a:t>UC-Cambridge agreement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UC and CSU?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Political win for both of us: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demonstrates cross-system collaboration to the legislature and to the governor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Shows a unified front for higher education libraries in California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CSU-UC library partnership ever?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Makes the pathway to Open Access more likely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Political win for the publisher who signs this agreement — shows that they are desirous of working with all institutions, not just high research activity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UC is interested in this synergy because of “market dynamics”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Specifics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Price protection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cap (floor and ceiling)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Dynamic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completely risk-free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model eventually leads to cost savings, which can be invested in native OA journals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CDL would do the data analysis for us (figuring out how many CSU faculty publish in journals from Publisher X)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Specifics 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choices our faculty authors would get?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can choose to keep their article behind a paywall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can choose to pay the APC (open access fee) with grant funding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can choose to have the Libraries pay the APC and make the article OA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publishers might sign such an agreement?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Probably not one of the Big For-Profits (Elsevier, Wiley, Springer, etc.)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Possibilities: ACM, Oxford, Sage, IEEE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invites Ivy Anderson </a:t>
            </a:r>
            <a:r>
              <a:rPr lang="en"/>
              <a:t>and Günter Waibel to discuss in greater detail</a:t>
            </a:r>
            <a:endParaRPr/>
          </a:p>
        </p:txBody>
      </p:sp>
      <p:pic>
        <p:nvPicPr>
          <p:cNvPr descr="Black and white image of ladder handles coming out of the water onto a floating dock" id="99" name="Google Shape;99;p18"/>
          <p:cNvPicPr preferRelativeResize="0"/>
          <p:nvPr/>
        </p:nvPicPr>
        <p:blipFill rotWithShape="1">
          <a:blip r:embed="rId3">
            <a:alphaModFix/>
          </a:blip>
          <a:srcRect b="2669" l="27777" r="9107" t="2669"/>
          <a:stretch/>
        </p:blipFill>
        <p:spPr>
          <a:xfrm>
            <a:off x="5355300" y="1069050"/>
            <a:ext cx="3005395" cy="300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