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60" r:id="rId6"/>
    <p:sldId id="259" r:id="rId7"/>
    <p:sldId id="262" r:id="rId8"/>
    <p:sldId id="261" r:id="rId9"/>
    <p:sldId id="267" r:id="rId10"/>
    <p:sldId id="268" r:id="rId11"/>
    <p:sldId id="269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8155" autoAdjust="0"/>
  </p:normalViewPr>
  <p:slideViewPr>
    <p:cSldViewPr snapToGrid="0">
      <p:cViewPr varScale="1">
        <p:scale>
          <a:sx n="88" d="100"/>
          <a:sy n="88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FAD77-7A96-4AB8-9057-A0819FECB6B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B2EE0-DFC5-4D8A-BAB0-15DD75FD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Millennium you could create</a:t>
            </a:r>
            <a:r>
              <a:rPr lang="en-US" baseline="0" dirty="0" smtClean="0"/>
              <a:t> a list by directly searching for specific fields but in Alma this is a two-step process.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may not have to use indication rules especially if you are searching an index that includes only one field. For example: 965 internal note. 974 cataloger’s initials, 964 discipline fund code, 973 local collection title, 966 summary holdings, 963 vendor record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B2EE0-DFC5-4D8A-BAB0-15DD75FD1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1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rules can be saved to the network zone, some rules may be institution specific or even cataloger specific. Additionally, rules must be saved locally if you wish to filter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86C8-DE6B-428C-86BA-88CBE13E7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Private: only you can work on the rule.</a:t>
            </a:r>
            <a:endParaRPr lang="en-US" baseline="0" dirty="0" smtClean="0"/>
          </a:p>
          <a:p>
            <a:r>
              <a:rPr lang="en-US" baseline="0" dirty="0" smtClean="0"/>
              <a:t>Shared: can be viewed and edited by all catalogers</a:t>
            </a:r>
          </a:p>
          <a:p>
            <a:r>
              <a:rPr lang="en-US" baseline="0" dirty="0" smtClean="0"/>
              <a:t>Enabled: if an indication rule is not enabled it cannot be used on a record. You might want to “disable” an indication rule if it is undergoing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86C8-DE6B-428C-86BA-88CBE13E7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“when” condition to filter the set. The second half of the indication rule from “then… …end” remains the same for all indication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B2EE0-DFC5-4D8A-BAB0-15DD75FD17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3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B2EE0-DFC5-4D8A-BAB0-15DD75FD17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0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 click on “Try it” a pop-up window will display true or false depending on whether or not the record meets the conditions of the indication rule. In this example, the record has a 590 field with subfield a that begins with Special collections copy has… so the indication rule returns true.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B2EE0-DFC5-4D8A-BAB0-15DD75FD17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12 is the original set and set 13 is the</a:t>
            </a:r>
            <a:r>
              <a:rPr lang="en-US" baseline="0" dirty="0" smtClean="0"/>
              <a:t> filtered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B2EE0-DFC5-4D8A-BAB0-15DD75FD1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.exlibrisgroup.com/@api/deki/files/42088/Rules_-_Indication_rules_and_set_filtering.pptx" TargetMode="External"/><Relationship Id="rId2" Type="http://schemas.openxmlformats.org/officeDocument/2006/relationships/hyperlink" Target="http://knowledge.exlibrisgroup.com/Alma/Product_Documentation/Alma_Online_Help_(English)/Resource_Management/020Using_the_Repository_Search/030Managing_Search_Queries_and_Sets#Working_with_Indication_Ru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owledge.exlibrisgroup.com/@api/deki/files/42081/Rules_-_Indication_rule_examples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Indication rules in alma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Filtering a set of records</a:t>
            </a:r>
          </a:p>
          <a:p>
            <a:r>
              <a:rPr lang="en-US" dirty="0" smtClean="0"/>
              <a:t>by Marc </a:t>
            </a:r>
            <a:r>
              <a:rPr lang="en-US" dirty="0" smtClean="0"/>
              <a:t>field </a:t>
            </a:r>
            <a:r>
              <a:rPr lang="en-US" smtClean="0"/>
              <a:t>and subfield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0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117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64906"/>
            <a:ext cx="9720071" cy="4844454"/>
          </a:xfrm>
        </p:spPr>
        <p:txBody>
          <a:bodyPr/>
          <a:lstStyle/>
          <a:p>
            <a:r>
              <a:rPr lang="en-US" dirty="0" smtClean="0"/>
              <a:t>Edit, Split Editor (F6). Then Edit the indication rule you wish to test.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806" t="7049" r="14350" b="59883"/>
          <a:stretch/>
        </p:blipFill>
        <p:spPr>
          <a:xfrm>
            <a:off x="788276" y="1938593"/>
            <a:ext cx="5095887" cy="4742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5290" y="5850446"/>
            <a:ext cx="1091682" cy="449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404" y="1938593"/>
            <a:ext cx="3880833" cy="4982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8310" y="4827189"/>
            <a:ext cx="1091682" cy="449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46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232" y="1455576"/>
            <a:ext cx="10433864" cy="5057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11951" y="4833257"/>
            <a:ext cx="774441" cy="382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85796" y="4124131"/>
            <a:ext cx="1045028" cy="1707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0302" y="3778898"/>
            <a:ext cx="2883159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17438" y="2911151"/>
            <a:ext cx="1666726" cy="793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809723" y="3023119"/>
            <a:ext cx="1343608" cy="1660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8759"/>
            <a:ext cx="9720071" cy="4340601"/>
          </a:xfrm>
        </p:spPr>
        <p:txBody>
          <a:bodyPr/>
          <a:lstStyle/>
          <a:p>
            <a:r>
              <a:rPr lang="en-US" dirty="0" smtClean="0"/>
              <a:t>I have already saved a set with 50k records (SCA Library, Physical titles). To apply a filter to a set, go to Resource Management, Search and Sets, Manage Sets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143980"/>
            <a:ext cx="6570990" cy="3165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5306" y="5430416"/>
            <a:ext cx="1218858" cy="307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811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24947"/>
            <a:ext cx="9720071" cy="4984413"/>
          </a:xfrm>
        </p:spPr>
        <p:txBody>
          <a:bodyPr/>
          <a:lstStyle/>
          <a:p>
            <a:r>
              <a:rPr lang="en-US" dirty="0" smtClean="0"/>
              <a:t>Find the set you wish to filter, then Actions, Filter set.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6" y="1975223"/>
            <a:ext cx="11884069" cy="4492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98155" y="6008914"/>
            <a:ext cx="737118" cy="223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2269" y="4702629"/>
            <a:ext cx="1772817" cy="298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new set, choose indication rule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02" y="2003223"/>
            <a:ext cx="11563511" cy="4481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7380" y="5243804"/>
            <a:ext cx="2659224" cy="597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set #13 with 63 records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423" y="2084832"/>
            <a:ext cx="11281741" cy="3513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9510" y="4805265"/>
            <a:ext cx="3433666" cy="466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9175" y="477692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50,970 records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records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012" y="4730753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(original set)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8649"/>
            <a:ext cx="9720071" cy="4765526"/>
          </a:xfrm>
        </p:spPr>
        <p:txBody>
          <a:bodyPr>
            <a:normAutofit/>
          </a:bodyPr>
          <a:lstStyle/>
          <a:p>
            <a:r>
              <a:rPr lang="en-US" dirty="0"/>
              <a:t>Exlibris definition: “Indication rules are used to filter sets. The result of the filtering process is a new set that is created that is a subset of the </a:t>
            </a:r>
            <a:r>
              <a:rPr lang="en-US" dirty="0" smtClean="0"/>
              <a:t>original </a:t>
            </a:r>
            <a:r>
              <a:rPr lang="en-US" dirty="0"/>
              <a:t>set.” </a:t>
            </a:r>
            <a:endParaRPr lang="en-US" dirty="0" smtClean="0"/>
          </a:p>
          <a:p>
            <a:r>
              <a:rPr lang="en-US" dirty="0" smtClean="0"/>
              <a:t>In Alma you can create a set from search results and to narrow the results further you can use indication rules.</a:t>
            </a:r>
          </a:p>
          <a:p>
            <a:r>
              <a:rPr lang="en-US" dirty="0" smtClean="0"/>
              <a:t>An Alma search index can include more than one MARC field. For example, the Local Notes search index includes all 59x fields. But if you want to search a specific field (ex: 590) you must use an indication rule.</a:t>
            </a:r>
          </a:p>
          <a:p>
            <a:r>
              <a:rPr lang="en-US" dirty="0" smtClean="0"/>
              <a:t>So if you are searching for the phrase “Special collections copy has” in a 590 note you would conduct a repository search, save the set, and then run an indication rule for the phrase in the specific 590 field.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4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Alma documentation:</a:t>
            </a:r>
          </a:p>
          <a:p>
            <a:r>
              <a:rPr lang="en-US" sz="2400" dirty="0">
                <a:hlinkClick r:id="rId2"/>
              </a:rPr>
              <a:t>http://knowledge.exlibrisgroup.com/Alma/Product_Documentation/Alma_Online_Help_(English)/Resource_Management/020Using_the_Repository_Search/030Managing_Search_Queries_and_Sets#Working_with_Indication_Rules</a:t>
            </a:r>
            <a:endParaRPr lang="en-US" sz="2400" dirty="0"/>
          </a:p>
          <a:p>
            <a:r>
              <a:rPr lang="en-US" sz="2400" dirty="0"/>
              <a:t>Exlibris presentation: </a:t>
            </a:r>
            <a:r>
              <a:rPr lang="en-US" sz="2400" dirty="0">
                <a:hlinkClick r:id="rId3"/>
              </a:rPr>
              <a:t>http://knowledge.exlibrisgroup.com/@api/deki/files/42088/Rules_-_</a:t>
            </a:r>
            <a:r>
              <a:rPr lang="en-US" sz="2400" dirty="0" smtClean="0">
                <a:hlinkClick r:id="rId3"/>
              </a:rPr>
              <a:t>Indication_rules_and_set_filtering.pptx</a:t>
            </a:r>
            <a:endParaRPr lang="en-US" sz="2400" dirty="0" smtClean="0"/>
          </a:p>
          <a:p>
            <a:r>
              <a:rPr lang="en-US" sz="2400" smtClean="0"/>
              <a:t>Indication rules examples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http://knowledge.exlibrisgroup.com/@api/deki/files/42081/Rules_-_Indication_rule_examples.docx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23527"/>
            <a:ext cx="9720071" cy="4685833"/>
          </a:xfrm>
        </p:spPr>
        <p:txBody>
          <a:bodyPr/>
          <a:lstStyle/>
          <a:p>
            <a:r>
              <a:rPr lang="en-US" dirty="0" smtClean="0"/>
              <a:t>Similar to normalization rules, indication rules are found in the Metadata Editor, under Rules, Indication rules.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040"/>
          <a:stretch/>
        </p:blipFill>
        <p:spPr>
          <a:xfrm>
            <a:off x="1024127" y="2468054"/>
            <a:ext cx="3930645" cy="4389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7619" y="4844034"/>
            <a:ext cx="1162739" cy="213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6419" y="3966443"/>
            <a:ext cx="531628" cy="35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rules in local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3426" t="11116" r="28573" b="55797"/>
          <a:stretch/>
        </p:blipFill>
        <p:spPr>
          <a:xfrm>
            <a:off x="1024128" y="2084832"/>
            <a:ext cx="3316937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322" t="42437" r="16651" b="35862"/>
          <a:stretch/>
        </p:blipFill>
        <p:spPr>
          <a:xfrm>
            <a:off x="5715000" y="2974489"/>
            <a:ext cx="5029200" cy="2792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2938" y="4370832"/>
            <a:ext cx="1797269" cy="600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79510"/>
            <a:ext cx="4994117" cy="4629850"/>
          </a:xfrm>
        </p:spPr>
        <p:txBody>
          <a:bodyPr/>
          <a:lstStyle/>
          <a:p>
            <a:r>
              <a:rPr lang="en-US" dirty="0" smtClean="0"/>
              <a:t>File, New, Indication rules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2084832"/>
            <a:ext cx="4847619" cy="36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9608" y="3769567"/>
            <a:ext cx="1334278" cy="382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331703" y="1734207"/>
            <a:ext cx="5051643" cy="457515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 duplicate from existing rule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152" y="2254239"/>
            <a:ext cx="3457143" cy="3885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68547" y="5094514"/>
            <a:ext cx="830424" cy="345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rules 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454" t="39986" r="16679" b="34063"/>
          <a:stretch/>
        </p:blipFill>
        <p:spPr>
          <a:xfrm>
            <a:off x="2749138" y="2084832"/>
            <a:ext cx="6270051" cy="42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227382" cy="2827176"/>
          </a:xfrm>
        </p:spPr>
        <p:txBody>
          <a:bodyPr/>
          <a:lstStyle/>
          <a:p>
            <a:r>
              <a:rPr lang="en-US" dirty="0"/>
              <a:t>rule "590 Special Collections copy has"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exists "</a:t>
            </a:r>
            <a:r>
              <a:rPr lang="en-US" dirty="0" smtClean="0"/>
              <a:t>590.a.Special </a:t>
            </a:r>
            <a:r>
              <a:rPr lang="en-US" dirty="0"/>
              <a:t>Collections copy has*"</a:t>
            </a:r>
          </a:p>
          <a:p>
            <a:r>
              <a:rPr lang="en-US" dirty="0"/>
              <a:t>then</a:t>
            </a:r>
          </a:p>
          <a:p>
            <a:r>
              <a:rPr lang="en-US" dirty="0"/>
              <a:t>set </a:t>
            </a:r>
            <a:r>
              <a:rPr lang="en-US" dirty="0" err="1"/>
              <a:t>indication."true</a:t>
            </a:r>
            <a:r>
              <a:rPr lang="en-US" dirty="0"/>
              <a:t>"</a:t>
            </a:r>
          </a:p>
          <a:p>
            <a:r>
              <a:rPr lang="en-US" dirty="0"/>
              <a:t>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4128" y="2211355"/>
            <a:ext cx="5162068" cy="2901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8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655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06286"/>
            <a:ext cx="9720071" cy="5003074"/>
          </a:xfrm>
        </p:spPr>
        <p:txBody>
          <a:bodyPr/>
          <a:lstStyle/>
          <a:p>
            <a:r>
              <a:rPr lang="en-US" dirty="0" smtClean="0"/>
              <a:t>You can test the indication rule by opening a bibliographic record in Metadata Editor.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0023"/>
          <a:stretch/>
        </p:blipFill>
        <p:spPr>
          <a:xfrm>
            <a:off x="1024128" y="1819905"/>
            <a:ext cx="6431815" cy="50380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5616" y="5430416"/>
            <a:ext cx="3387013" cy="363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260</TotalTime>
  <Words>648</Words>
  <Application>Microsoft Office PowerPoint</Application>
  <PresentationFormat>Widescreen</PresentationFormat>
  <Paragraphs>57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 3</vt:lpstr>
      <vt:lpstr>Integral</vt:lpstr>
      <vt:lpstr>Indication rules in alma</vt:lpstr>
      <vt:lpstr>Purpose</vt:lpstr>
      <vt:lpstr>resources</vt:lpstr>
      <vt:lpstr>Metadata editor</vt:lpstr>
      <vt:lpstr>Save rules in local zone</vt:lpstr>
      <vt:lpstr>Creating a new rule</vt:lpstr>
      <vt:lpstr>Indication rules properties</vt:lpstr>
      <vt:lpstr>Example</vt:lpstr>
      <vt:lpstr>Testing the rule</vt:lpstr>
      <vt:lpstr>PowerPoint Presentation</vt:lpstr>
      <vt:lpstr>Try it</vt:lpstr>
      <vt:lpstr>Filter a set</vt:lpstr>
      <vt:lpstr>PowerPoint Presentation</vt:lpstr>
      <vt:lpstr>Name the new set, choose indication rule</vt:lpstr>
      <vt:lpstr>Result: set #13 with 63 records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Indication rules in alma</dc:title>
  <dc:creator>Jun, Marcus B</dc:creator>
  <cp:lastModifiedBy>Jun, Marcus B</cp:lastModifiedBy>
  <cp:revision>59</cp:revision>
  <dcterms:created xsi:type="dcterms:W3CDTF">2016-09-13T19:24:57Z</dcterms:created>
  <dcterms:modified xsi:type="dcterms:W3CDTF">2016-09-26T15:53:11Z</dcterms:modified>
</cp:coreProperties>
</file>